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60" r:id="rId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FF9A05"/>
    <a:srgbClr val="EE5B12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278" autoAdjust="0"/>
    <p:restoredTop sz="94660"/>
  </p:normalViewPr>
  <p:slideViewPr>
    <p:cSldViewPr snapToGrid="0">
      <p:cViewPr>
        <p:scale>
          <a:sx n="87" d="100"/>
          <a:sy n="87" d="100"/>
        </p:scale>
        <p:origin x="864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A71447-E87E-4E5D-B17A-2A18B1694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C05CF6-C093-483E-895A-7E9A1BF17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7AE78A-E001-4723-9AFF-137CD903C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10450B-914B-4A6E-A744-537A6CAF5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0106E6-2F1C-429B-85ED-4031C3957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2697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DE647B-E653-4BA6-BBE7-EA6F8FE32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9A0FF91-C4DD-4B6E-997E-63D1B302E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533C9D-A3D2-4BDE-9C7C-3B11E2F9C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1B429F-1F44-4744-88AD-480509DCC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4401C4-3678-44A3-A388-EB9748AC1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46397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C90F181-69F6-4083-B634-62BEEDEE41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2C52BF6-D6B7-4292-B122-4191B16AF8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38B8DC-ED07-4DFE-9A57-72EE03F86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4B0396-9B14-4FFE-A619-C6283EA42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9BD855-A56F-4480-B4D5-DF894C6B0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71778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FC460-C109-4DFC-8A46-C06D8A3C4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AA1871-6F28-4B0D-A7A2-6DA4ED9FA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08560F-DF34-45A2-9718-B7FD4EEB1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273158-1465-490B-AD7D-9D5553664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A73107-664C-42B1-9899-255B152EA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549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3D989A-265F-433D-98FA-FE34EA0E1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1BA34F7-1055-4B38-91C8-5A295C9CE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B38751-46AA-404A-B6D9-16BEDE3C0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2EED60-72A8-4FC2-B9E0-897AF5A61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8EBEB5-A3E8-44FA-BD65-8EA5DFE97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6698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FAA684-3B61-4725-B31F-E0AC58F40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8D1C46-358B-4A37-B5DC-C2E9E72425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7AABDB0-310D-471D-B62F-4DA3163E1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78ADEE-9D25-4A44-A317-96660F73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6DAAD9-10B0-4907-8979-5BE674311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B4965A-5D86-43DB-AE50-126AF58F6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83600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F3CD19-DB8F-478A-B434-36E2CFA01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2A1DDA-3BAA-4EEB-AFF2-77809F7E9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BA04CBD-692D-45CF-976F-BEF7E346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A85BF1E-A5E9-4B3D-993B-8E88B2D88B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8F76FEF-5EEB-479C-A9CF-AC907D135F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31C363A-905B-4DCB-BE79-1E821F499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EB2E01B-8274-4326-BFCA-7133370B0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FF908DB-BD48-44DF-9689-CF3ADFE04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8188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35C63E-417E-4FC9-8923-682DD1015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60DB481-6F40-41E5-8C26-C37BCD20E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3CE642A-0861-41A4-A370-9C0C3C744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62D77CD-50FC-4ECD-8F52-B8DC9E8AC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7457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219F508-F542-4EAF-91C7-B952CD1D7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E1586C7-39EF-4FC7-A2E9-C6AC25107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973A9BE-E735-4045-AC26-77A25AC3F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92353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E5FF4A-1E75-4AA9-9543-D881BAA6C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474814-2245-453B-AA32-08134525E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D672D6-A56B-4BB1-922E-7B6B361D3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A4DEE7-D52D-4F99-8343-4A17F1278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5C57F4-AAB6-4FA9-A265-4269E0CB7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BA9CE1-4964-4A81-915F-5F682E5ED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63715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214296-34AF-42DE-8B32-A8572C5E4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91F8CBB-475E-4072-84A5-093382725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6DA133-9DFA-4CB8-8AC5-9F89CFF6C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4786DF-CA76-490F-9E8A-045E611C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1518AB-5594-4847-AEBD-A58C647F9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C723DB5-AAB4-426C-A07E-1F7349F88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1554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EEA150-89DE-4A4B-9568-F5EA6B68D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66D5D3-EA43-4FF1-BEEA-E14E5E71B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E743DB-D794-4F7B-B282-6DEB1314CD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A69DD-F408-4FA7-8782-2B4DE1BED3D8}" type="datetimeFigureOut">
              <a:rPr lang="es-PE" smtClean="0"/>
              <a:t>24/04/2024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88D0F3-46B6-445C-BFBF-C483C36265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2B6932-A275-4BA2-9897-BFB08D09D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19AC7-EED5-4F29-A360-A6648EDD0D1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908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5A5FC46-C350-0B55-3427-F364253FA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24B5AFBC-0658-495E-A248-9EEAFD362FFB}"/>
              </a:ext>
            </a:extLst>
          </p:cNvPr>
          <p:cNvSpPr txBox="1"/>
          <p:nvPr/>
        </p:nvSpPr>
        <p:spPr>
          <a:xfrm>
            <a:off x="838200" y="6400709"/>
            <a:ext cx="5518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II Congreso Internacional de Geofísica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6D965EE-46F9-4B45-9196-AB8CDE1B2AD2}"/>
              </a:ext>
            </a:extLst>
          </p:cNvPr>
          <p:cNvSpPr/>
          <p:nvPr/>
        </p:nvSpPr>
        <p:spPr>
          <a:xfrm flipV="1">
            <a:off x="0" y="6271728"/>
            <a:ext cx="12192000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24DAE1B4-8747-430E-98D4-6CB907F0A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33" y="2325953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TITULO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BD7B66-12F7-4E3C-9EBB-DA1A44E67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66" y="6336626"/>
            <a:ext cx="718134" cy="52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41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57891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2891</TotalTime>
  <Words>6</Words>
  <Application>Microsoft Office PowerPoint</Application>
  <PresentationFormat>Panorámica</PresentationFormat>
  <Paragraphs>2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TITULO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De Los Santos</dc:creator>
  <cp:lastModifiedBy>egonzalesz@gmail.com</cp:lastModifiedBy>
  <cp:revision>129</cp:revision>
  <dcterms:created xsi:type="dcterms:W3CDTF">2021-06-30T17:04:17Z</dcterms:created>
  <dcterms:modified xsi:type="dcterms:W3CDTF">2024-04-25T02:48:17Z</dcterms:modified>
</cp:coreProperties>
</file>